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2" r:id="rId5"/>
    <p:sldId id="284" r:id="rId6"/>
    <p:sldId id="300" r:id="rId7"/>
    <p:sldId id="287" r:id="rId8"/>
    <p:sldId id="288" r:id="rId9"/>
    <p:sldId id="261" r:id="rId10"/>
    <p:sldId id="286" r:id="rId11"/>
    <p:sldId id="295" r:id="rId12"/>
    <p:sldId id="259" r:id="rId13"/>
    <p:sldId id="274" r:id="rId14"/>
    <p:sldId id="290" r:id="rId15"/>
    <p:sldId id="291" r:id="rId16"/>
    <p:sldId id="297" r:id="rId17"/>
    <p:sldId id="296" r:id="rId18"/>
    <p:sldId id="292" r:id="rId19"/>
    <p:sldId id="293" r:id="rId20"/>
    <p:sldId id="299" r:id="rId21"/>
    <p:sldId id="294" r:id="rId22"/>
    <p:sldId id="298" r:id="rId23"/>
    <p:sldId id="289" r:id="rId24"/>
    <p:sldId id="262" r:id="rId25"/>
    <p:sldId id="301" r:id="rId26"/>
    <p:sldId id="263" r:id="rId27"/>
    <p:sldId id="264" r:id="rId28"/>
    <p:sldId id="283" r:id="rId29"/>
    <p:sldId id="265" r:id="rId30"/>
    <p:sldId id="258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6" r:id="rId40"/>
    <p:sldId id="277" r:id="rId41"/>
    <p:sldId id="279" r:id="rId42"/>
    <p:sldId id="278" r:id="rId43"/>
    <p:sldId id="256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07" autoAdjust="0"/>
  </p:normalViewPr>
  <p:slideViewPr>
    <p:cSldViewPr snapToGrid="0">
      <p:cViewPr varScale="1">
        <p:scale>
          <a:sx n="71" d="100"/>
          <a:sy n="71" d="100"/>
        </p:scale>
        <p:origin x="90" y="79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080716432"/>
        <c:axId val="2080716976"/>
      </c:barChart>
      <c:catAx>
        <c:axId val="208071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16976"/>
        <c:crosses val="autoZero"/>
        <c:auto val="1"/>
        <c:lblAlgn val="ctr"/>
        <c:lblOffset val="100"/>
        <c:noMultiLvlLbl val="0"/>
      </c:catAx>
      <c:valAx>
        <c:axId val="208071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1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977-41F5-BB0D-967B7AAD907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977-41F5-BB0D-967B7AAD907B}"/>
                </c:ext>
                <c:ext xmlns:c15="http://schemas.microsoft.com/office/drawing/2012/chart" uri="{CE6537A1-D6FC-4f65-9D91-7224C49458BB}"/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6EBB870-6E96-4486-9561-4ED5D920F05C}" type="presOf" srcId="{3D26BAED-723F-49DC-81DB-119100F5F026}" destId="{E7CFBE29-4A09-4821-AF4A-2A677CAB0F76}" srcOrd="0" destOrd="0" presId="urn:microsoft.com/office/officeart/2005/8/layout/vList2"/>
    <dgm:cxn modelId="{55CA993B-4BB4-47CA-BF36-3D79D9C46BFB}" type="presOf" srcId="{D874858B-3E52-4DFE-AE08-9A2880FCC06E}" destId="{E5969A95-4864-4018-9D1E-D28F869955E4}" srcOrd="0" destOrd="0" presId="urn:microsoft.com/office/officeart/2005/8/layout/vList2"/>
    <dgm:cxn modelId="{346801C3-2DCB-4B93-AA99-0F01207B45A4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Care 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E384E1F-B2A5-4650-9042-F57AA2FDAFDE}" type="presOf" srcId="{D874858B-3E52-4DFE-AE08-9A2880FCC06E}" destId="{E5969A95-4864-4018-9D1E-D28F869955E4}" srcOrd="0" destOrd="0" presId="urn:microsoft.com/office/officeart/2005/8/layout/vList2"/>
    <dgm:cxn modelId="{A514610E-D954-4278-AB88-E8C008A1CD8F}" type="presOf" srcId="{3D26BAED-723F-49DC-81DB-119100F5F026}" destId="{E7CFBE29-4A09-4821-AF4A-2A677CAB0F76}" srcOrd="0" destOrd="0" presId="urn:microsoft.com/office/officeart/2005/8/layout/vList2"/>
    <dgm:cxn modelId="{FEE2A0F1-6A85-4C55-B4C7-B00EAAD164C5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C6CFD561-52B2-484E-B599-276185A25318}" type="presOf" srcId="{D874858B-3E52-4DFE-AE08-9A2880FCC06E}" destId="{E5969A95-4864-4018-9D1E-D28F869955E4}" srcOrd="0" destOrd="0" presId="urn:microsoft.com/office/officeart/2005/8/layout/vList2"/>
    <dgm:cxn modelId="{9590D895-48A1-43F4-AC1D-8D38D164AB58}" type="presOf" srcId="{182E2C33-D36D-4480-AC12-4F81F92E98C0}" destId="{94E5F090-4EF9-4226-B7D4-3CE3D3457C2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FE00CEB3-945C-4D15-8F99-99C53729B1E6}" type="presOf" srcId="{3D26BAED-723F-49DC-81DB-119100F5F026}" destId="{E7CFBE29-4A09-4821-AF4A-2A677CAB0F76}" srcOrd="0" destOrd="0" presId="urn:microsoft.com/office/officeart/2005/8/layout/vList2"/>
    <dgm:cxn modelId="{83F58CEE-469E-46A9-B0F6-47787FAC6C9A}" type="presParOf" srcId="{E7CFBE29-4A09-4821-AF4A-2A677CAB0F76}" destId="{E5969A95-4864-4018-9D1E-D28F869955E4}" srcOrd="0" destOrd="0" presId="urn:microsoft.com/office/officeart/2005/8/layout/vList2"/>
    <dgm:cxn modelId="{FCD8A8C1-9E7F-4C69-941F-0E16A5E0F9E3}" type="presParOf" srcId="{E7CFBE29-4A09-4821-AF4A-2A677CAB0F76}" destId="{16C6D20B-AE38-44BF-9169-C9B3A5F09D0F}" srcOrd="1" destOrd="0" presId="urn:microsoft.com/office/officeart/2005/8/layout/vList2"/>
    <dgm:cxn modelId="{B5FB829D-28A9-440E-BFA1-BFCE2025637E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978C989E-CC59-4A55-976C-9BDBB3E815C0}" type="presOf" srcId="{3D26BAED-723F-49DC-81DB-119100F5F026}" destId="{E7CFBE29-4A09-4821-AF4A-2A677CAB0F76}" srcOrd="0" destOrd="0" presId="urn:microsoft.com/office/officeart/2005/8/layout/vList2"/>
    <dgm:cxn modelId="{9832C5D0-815B-4C47-8059-FF2AEEE6434E}" type="presOf" srcId="{D874858B-3E52-4DFE-AE08-9A2880FCC06E}" destId="{E5969A95-4864-4018-9D1E-D28F869955E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AE0F8614-3202-48AE-9F31-2062A4B74DAF}" type="presOf" srcId="{182E2C33-D36D-4480-AC12-4F81F92E98C0}" destId="{94E5F090-4EF9-4226-B7D4-3CE3D3457C24}" srcOrd="0" destOrd="0" presId="urn:microsoft.com/office/officeart/2005/8/layout/vList2"/>
    <dgm:cxn modelId="{316FBA31-02B8-4606-863E-E7E371BC1DDA}" type="presParOf" srcId="{E7CFBE29-4A09-4821-AF4A-2A677CAB0F76}" destId="{E5969A95-4864-4018-9D1E-D28F869955E4}" srcOrd="0" destOrd="0" presId="urn:microsoft.com/office/officeart/2005/8/layout/vList2"/>
    <dgm:cxn modelId="{048DBF9E-6082-4D55-83F4-F5DA6025058F}" type="presParOf" srcId="{E7CFBE29-4A09-4821-AF4A-2A677CAB0F76}" destId="{16C6D20B-AE38-44BF-9169-C9B3A5F09D0F}" srcOrd="1" destOrd="0" presId="urn:microsoft.com/office/officeart/2005/8/layout/vList2"/>
    <dgm:cxn modelId="{A750B348-E771-4109-AE56-4701FFA0BCCF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Care 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0419"/>
          <a:ext cx="5445357" cy="2514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765" y="153184"/>
        <a:ext cx="5199827" cy="2269320"/>
      </dsp:txXfrm>
    </dsp:sp>
    <dsp:sp modelId="{94E5F090-4EF9-4226-B7D4-3CE3D3457C24}">
      <dsp:nvSpPr>
        <dsp:cNvPr id="0" name=""/>
        <dsp:cNvSpPr/>
      </dsp:nvSpPr>
      <dsp:spPr>
        <a:xfrm>
          <a:off x="0" y="2730582"/>
          <a:ext cx="5445357" cy="18157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637" y="2819219"/>
        <a:ext cx="5268083" cy="16384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0419"/>
          <a:ext cx="5445357" cy="2514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765" y="153184"/>
        <a:ext cx="5199827" cy="2269320"/>
      </dsp:txXfrm>
    </dsp:sp>
    <dsp:sp modelId="{94E5F090-4EF9-4226-B7D4-3CE3D3457C24}">
      <dsp:nvSpPr>
        <dsp:cNvPr id="0" name=""/>
        <dsp:cNvSpPr/>
      </dsp:nvSpPr>
      <dsp:spPr>
        <a:xfrm>
          <a:off x="0" y="2730582"/>
          <a:ext cx="5445357" cy="18157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637" y="2819219"/>
        <a:ext cx="5268083" cy="1638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08-May-20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08-May-20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8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395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03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6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783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12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536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06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07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85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3115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1979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5347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573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1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64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08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=""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=""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=""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=""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=""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=""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=""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=""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=""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=""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=""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=""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=""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=""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=""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=""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=""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=""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=""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=""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=""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=""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=""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=""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=""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=""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=""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=""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=""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=""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=""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jpeg"/><Relationship Id="rId4" Type="http://schemas.openxmlformats.org/officeDocument/2006/relationships/image" Target="../media/image31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9.jpeg"/><Relationship Id="rId4" Type="http://schemas.openxmlformats.org/officeDocument/2006/relationships/image" Target="../media/image31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46.png"/><Relationship Id="rId9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44.png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microsoft.com/office/2007/relationships/hdphoto" Target="../media/hdphoto1.wdp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20.svg"/><Relationship Id="rId5" Type="http://schemas.openxmlformats.org/officeDocument/2006/relationships/image" Target="../media/image58.png"/><Relationship Id="rId10" Type="http://schemas.openxmlformats.org/officeDocument/2006/relationships/image" Target="../media/image43.png"/><Relationship Id="rId4" Type="http://schemas.openxmlformats.org/officeDocument/2006/relationships/image" Target="../media/image24.svg"/><Relationship Id="rId9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jpeg"/><Relationship Id="rId7" Type="http://schemas.openxmlformats.org/officeDocument/2006/relationships/image" Target="../media/image53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3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3" Type="http://schemas.openxmlformats.org/officeDocument/2006/relationships/image" Target="../media/image8.jpeg"/><Relationship Id="rId7" Type="http://schemas.openxmlformats.org/officeDocument/2006/relationships/image" Target="../media/image15.sv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Relationship Id="rId1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ysiotherapist Stretching Patients Injured Arm Stock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/>
          <a:stretch/>
        </p:blipFill>
        <p:spPr bwMode="auto">
          <a:xfrm>
            <a:off x="0" y="0"/>
            <a:ext cx="12714501" cy="7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Admission</a:t>
            </a: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</a:t>
            </a:r>
            <a:r>
              <a:rPr lang="en-US" sz="4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Open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Physiotherapy </a:t>
            </a:r>
            <a:br>
              <a:rPr lang="en-US" sz="4400" dirty="0" smtClean="0"/>
            </a:br>
            <a:r>
              <a:rPr lang="en-US" sz="4400" dirty="0" smtClean="0"/>
              <a:t>Courses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Hurry Limited Seats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72" y="5961778"/>
            <a:ext cx="1678032" cy="5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18" y="5918399"/>
            <a:ext cx="1066706" cy="7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10" y="569621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1" y="453994"/>
            <a:ext cx="954449" cy="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7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9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shaya Tritiya 2020: अक्षय तृतीया पर बन रहे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45069"/>
            <a:ext cx="1505990" cy="493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06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60" y="184574"/>
            <a:ext cx="897655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206436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sting in the Workplace: Inside My Modern Ramadan | Earn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900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917710" y="5282005"/>
            <a:ext cx="6454589" cy="917820"/>
          </a:xfrm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b="1" dirty="0" err="1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Ramdan</a:t>
            </a:r>
            <a:r>
              <a:rPr lang="en-US" sz="4000" b="1" dirty="0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 Mubarak</a:t>
            </a:r>
            <a:endParaRPr lang="en-US" sz="4000" b="1" dirty="0">
              <a:latin typeface="Vani" panose="020B0502040204020203" pitchFamily="34" charset="0"/>
              <a:ea typeface="Verdana" panose="020B0604030504040204" pitchFamily="34" charset="0"/>
              <a:cs typeface="Van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48" y="163059"/>
            <a:ext cx="1090624" cy="7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17868437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=""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B674B9A6-D55C-478C-8D92-D0BFBCD7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=""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5A0322F4-E79A-4E4D-98CA-2DC1692F9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=""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DC27E82-D5C7-4AE4-BAF3-5DBB12CA0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=""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C3BE7D2-4C35-4BA9-9A98-1A6E17A84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=""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5979D46-D664-4267-B673-E6B048C084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=""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=""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=""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=""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DEE8591-D916-4064-8CD3-2AD3F759B9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92DD94-78B8-4911-A32B-3B174E29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=""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9216307" cy="707513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201109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=""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0920" y="1418154"/>
            <a:ext cx="514800" cy="51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95524" y="251345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69524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Classes by experienced MD Doctors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33714" y="1128505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=""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1194" y="1412174"/>
            <a:ext cx="514800" cy="51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44594" y="254809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97035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100% Placement Assistance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69498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=""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9309" y="1416980"/>
            <a:ext cx="514800" cy="5148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DEE8591-D916-4064-8CD3-2AD3F759B9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6659" y="2555562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6709" y="2666133"/>
            <a:ext cx="1800000" cy="720000"/>
          </a:xfrm>
        </p:spPr>
        <p:txBody>
          <a:bodyPr/>
          <a:lstStyle/>
          <a:p>
            <a:r>
              <a:rPr lang="en-US" b="1" dirty="0" smtClean="0"/>
              <a:t>Special class for providing Soft Skills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92DD94-78B8-4911-A32B-3B174E29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40905" y="1117169"/>
            <a:ext cx="1114422" cy="11144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=""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8450" y="1412174"/>
            <a:ext cx="514800" cy="51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1623" y="2540627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5850" y="2643191"/>
            <a:ext cx="1800000" cy="720000"/>
          </a:xfrm>
        </p:spPr>
        <p:txBody>
          <a:bodyPr/>
          <a:lstStyle/>
          <a:p>
            <a:r>
              <a:rPr lang="en-US" b="1" dirty="0" smtClean="0"/>
              <a:t>Live Platform for Interaction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=""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=""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159E9FA-E2FE-4ED3-AF77-6A386F661A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AFED906-603E-4575-A8EB-18849F620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=""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=""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6A60A77-3CD9-2340-9CBF-AB127828C2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93362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=""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=""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=""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=""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E80DC6FE-D11C-4C20-A51D-98443F5F4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=""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56410" y="11043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203D2ED-1358-4F55-BCB3-94A5C18E1B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=""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1136" y="5161369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8810" y="12567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=""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03BE848-3222-4622-8610-FFB9FFFD41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=""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BE6D00D-52E6-45D5-93DA-8687991C29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=""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258409DB-08AB-499E-AEE2-60288B07CC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-25</a:t>
            </a:r>
            <a:br>
              <a:rPr lang="en-US" dirty="0"/>
            </a:br>
            <a:r>
              <a:rPr lang="en-US" dirty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</a:t>
            </a: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8017926213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528345374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=""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=""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=""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=""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=""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=""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=""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=""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=""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BBE1F329-A8D2-4C03-9053-8D69618651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3D985F57-4828-4F43-9FE0-15EF491E81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=""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=""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8C361AC5-6734-49E5-8506-3F22C2DF68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=""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=""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40DC3788-4E8E-4F3D-BD1E-8EFA13B070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=""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=""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EB858692-F88E-43A4-8B27-E23B8AC172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=""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=""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4A412F69-2D59-4EA2-9BA0-74B513D9F6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=""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=""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FD09076-D1F6-4F08-8939-1F1577E5A1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=""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=""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=""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=""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=""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80BC67F4-4E33-4709-9D60-593B322A8C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=""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=""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F57D445D-9983-4AAC-8E68-88EA351CB2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=""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=""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=""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="" xmlns:a16="http://schemas.microsoft.com/office/drawing/2014/main" id="{0BCA98FD-268D-47AA-8871-119024D92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=""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=""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=""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=""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D14AED6-9124-430C-9111-F568BD8278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=""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=""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=""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=""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54043C23-F65D-4CFD-8A97-CDF736E614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=""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=""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=""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=""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8C6AB14F-6F0F-4961-9780-C27577754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=""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=""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=""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=""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=""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18B23745-96A6-4255-A589-A91C187EC7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=""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5F4C8A63-F9E3-41F6-B725-B846F2010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=""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=""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="" xmlns:a16="http://schemas.microsoft.com/office/drawing/2014/main" id="{2651CFC8-4C75-4552-B304-9F0895B0D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=""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=""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=""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=""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="" xmlns:a16="http://schemas.microsoft.com/office/drawing/2014/main" id="{8C60CF3E-F7CF-4588-94B7-06B17195A3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=""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=""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=""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=""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=""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=""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="" xmlns:a16="http://schemas.microsoft.com/office/drawing/2014/main" id="{B5E8079C-614A-4548-BFAF-AC4A1BC8C9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=""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=""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=""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=""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851B3CA-790D-465D-9B97-AA9876E357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=""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=""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=""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=""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</a:t>
            </a:r>
            <a:r>
              <a:rPr lang="en-US" dirty="0" smtClean="0"/>
              <a:t>-25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3992198"/>
            <a:ext cx="35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www.leelahealthcare.com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8017926213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" y="123406"/>
            <a:ext cx="11005073" cy="60258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8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www.health-iq.in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04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=""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4089030"/>
            <a:ext cx="4974545" cy="1343025"/>
          </a:xfrm>
        </p:spPr>
        <p:txBody>
          <a:bodyPr/>
          <a:lstStyle/>
          <a:p>
            <a:pPr algn="ctr"/>
            <a:r>
              <a:rPr lang="en-US" sz="2400" dirty="0" smtClean="0"/>
              <a:t>HEALTH IQ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dirty="0" smtClean="0"/>
              <a:t>IS HIRING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algn="ctr"/>
            <a:r>
              <a:rPr lang="en-US" sz="1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Exciting career opportunity with most exciting diagnostic center in Kolkata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=""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7485" y="3823904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 And Lab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47500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2758" y="4625077"/>
            <a:ext cx="1705243" cy="720000"/>
          </a:xfrm>
        </p:spPr>
        <p:txBody>
          <a:bodyPr/>
          <a:lstStyle/>
          <a:p>
            <a:r>
              <a:rPr lang="en-US" dirty="0"/>
              <a:t>Qualified phlebotomists and lab technicians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=""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7421" y="3772766"/>
            <a:ext cx="1849976" cy="360000"/>
          </a:xfrm>
        </p:spPr>
        <p:txBody>
          <a:bodyPr/>
          <a:lstStyle/>
          <a:p>
            <a:r>
              <a:rPr lang="en-US" dirty="0"/>
              <a:t>Marketing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47500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625077"/>
            <a:ext cx="1800000" cy="720000"/>
          </a:xfrm>
        </p:spPr>
        <p:txBody>
          <a:bodyPr/>
          <a:lstStyle/>
          <a:p>
            <a:r>
              <a:rPr lang="en-US" dirty="0"/>
              <a:t>Marketing and Sales Executive for diagnostics and academy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=""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3818086"/>
            <a:ext cx="1800000" cy="360000"/>
          </a:xfrm>
        </p:spPr>
        <p:txBody>
          <a:bodyPr/>
          <a:lstStyle/>
          <a:p>
            <a:r>
              <a:rPr lang="en-US" dirty="0"/>
              <a:t>Doctors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475009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625077"/>
            <a:ext cx="1800000" cy="720000"/>
          </a:xfrm>
        </p:spPr>
        <p:txBody>
          <a:bodyPr/>
          <a:lstStyle/>
          <a:p>
            <a:r>
              <a:rPr lang="en-US" dirty="0" smtClean="0"/>
              <a:t>Orthopedic Cardiologist Neurologist Gastroenterologist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32" name="Picture 8" descr="Retail Supervisor (4) Posts (for YGN) | SP Bak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77" y="5507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75" y="201398"/>
            <a:ext cx="2241983" cy="734516"/>
          </a:xfrm>
          <a:prstGeom prst="rect">
            <a:avLst/>
          </a:prstGeom>
        </p:spPr>
      </p:pic>
      <p:pic>
        <p:nvPicPr>
          <p:cNvPr id="1034" name="Picture 10" descr="Great News For People Who Suffer From Parkinson's Disease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39" y="2392219"/>
            <a:ext cx="1519667" cy="11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uncil Post: Nursing Trends In Staffing, Hiring And Leadership To ...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089" y="2381465"/>
            <a:ext cx="1687765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ining and Changing the Culture of Your Home Care Business ...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/>
          <a:stretch/>
        </p:blipFill>
        <p:spPr bwMode="auto">
          <a:xfrm>
            <a:off x="8395522" y="2381464"/>
            <a:ext cx="1576184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490339" y="6167717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82759" y="5923762"/>
            <a:ext cx="5509095" cy="289441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more jobs opportunities visit www.health-iq.in 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72" y="268106"/>
            <a:ext cx="1725578" cy="5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33" y="295836"/>
            <a:ext cx="1156347" cy="8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=""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1843</Words>
  <Application>Microsoft Office PowerPoint</Application>
  <PresentationFormat>Widescreen</PresentationFormat>
  <Paragraphs>453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Arabic Typesetting</vt:lpstr>
      <vt:lpstr>Arial</vt:lpstr>
      <vt:lpstr>Arial Black</vt:lpstr>
      <vt:lpstr>Calibri</vt:lpstr>
      <vt:lpstr>proxima-regular1</vt:lpstr>
      <vt:lpstr>Tahoma</vt:lpstr>
      <vt:lpstr>Times New Roman</vt:lpstr>
      <vt:lpstr>Vani</vt:lpstr>
      <vt:lpstr>Verdana</vt:lpstr>
      <vt:lpstr>Office Theme</vt:lpstr>
      <vt:lpstr>Physiotherapy  Courses</vt:lpstr>
      <vt:lpstr>Orthopedic Clinic</vt:lpstr>
      <vt:lpstr>Orthopedic Clinic</vt:lpstr>
      <vt:lpstr>FREE HOME COLLECTION</vt:lpstr>
      <vt:lpstr>FREE HOME COLLECTION</vt:lpstr>
      <vt:lpstr>HEALTH IQ  IS HIRING</vt:lpstr>
      <vt:lpstr>Physiotherapy Course</vt:lpstr>
      <vt:lpstr>Physiotherapy Course</vt:lpstr>
      <vt:lpstr>Physiotherapy Course</vt:lpstr>
      <vt:lpstr>Stay Fit While At Home</vt:lpstr>
      <vt:lpstr>Stay Fit While At Home</vt:lpstr>
      <vt:lpstr>Consume Vitamin C Rich Fruits</vt:lpstr>
      <vt:lpstr>Consume Vitamin C Rich Fruits</vt:lpstr>
      <vt:lpstr>WHAT TO EAT DURING LOCKDOWN</vt:lpstr>
      <vt:lpstr>WHAT TO EAT DURING LOCKDOWN</vt:lpstr>
      <vt:lpstr>PowerPoint Presentation</vt:lpstr>
      <vt:lpstr>19th APRIL 2020</vt:lpstr>
      <vt:lpstr>19th APRIL 2020</vt:lpstr>
      <vt:lpstr>Ramdan Mubarak</vt:lpstr>
      <vt:lpstr>The Problem</vt:lpstr>
      <vt:lpstr>Product</vt:lpstr>
      <vt:lpstr>PowerPoint Presentation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2020-04-06T13:29:35Z</dcterms:created>
  <dcterms:modified xsi:type="dcterms:W3CDTF">2020-05-08T10:11:07Z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